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sldIdLst>
    <p:sldId id="257" r:id="rId2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B818"/>
    <a:srgbClr val="565656"/>
    <a:srgbClr val="00CC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vertBarState="maximized">
    <p:restoredLeft sz="34587" autoAdjust="0"/>
    <p:restoredTop sz="94629" autoAdjust="0"/>
  </p:normalViewPr>
  <p:slideViewPr>
    <p:cSldViewPr showGuides="1">
      <p:cViewPr>
        <p:scale>
          <a:sx n="140" d="100"/>
          <a:sy n="140" d="100"/>
        </p:scale>
        <p:origin x="-804" y="-3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51520" y="1707654"/>
            <a:ext cx="8640960" cy="1368152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 der Präsentation</a:t>
            </a:r>
            <a:endParaRPr lang="de-DE" dirty="0"/>
          </a:p>
        </p:txBody>
      </p:sp>
      <p:pic>
        <p:nvPicPr>
          <p:cNvPr id="1027" name="Picture 3" descr="Erstes Foto: ein Chemiker im Labor, der eine Schutzbrille trägt und ein Reagenzglas in der Hand hält. Zweites Foto: Mathetower, auf dem sich das grüne TU-Logo dreht. Drittes Foto: zwei Studentinnen und ein Student, die gemeinsam in ein Buch schauen.Viertes Foto: Hängebahn." title="Vier Bilder vom Campus der TU Dortmun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272755"/>
            <a:ext cx="9073008" cy="152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719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915566"/>
            <a:ext cx="8640960" cy="504056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84B8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250825" y="1491630"/>
            <a:ext cx="8642350" cy="3240087"/>
          </a:xfrm>
          <a:prstGeom prst="rect">
            <a:avLst/>
          </a:prstGeom>
        </p:spPr>
        <p:txBody>
          <a:bodyPr/>
          <a:lstStyle>
            <a:lvl1pPr>
              <a:buClr>
                <a:srgbClr val="84B818"/>
              </a:buClr>
              <a:defRPr sz="2400">
                <a:solidFill>
                  <a:srgbClr val="5656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16416" y="4876006"/>
            <a:ext cx="550360" cy="209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4B8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3CECEBB-547B-4598-95D8-3FB4D608B5D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791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251520" y="915566"/>
            <a:ext cx="8640960" cy="504056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84B8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10" name="Inhaltsplatzhalter 2"/>
          <p:cNvSpPr>
            <a:spLocks noGrp="1"/>
          </p:cNvSpPr>
          <p:nvPr>
            <p:ph sz="half" idx="12"/>
          </p:nvPr>
        </p:nvSpPr>
        <p:spPr>
          <a:xfrm>
            <a:off x="251520" y="1491631"/>
            <a:ext cx="4104456" cy="3232454"/>
          </a:xfrm>
          <a:prstGeom prst="rect">
            <a:avLst/>
          </a:prstGeom>
        </p:spPr>
        <p:txBody>
          <a:bodyPr/>
          <a:lstStyle>
            <a:lvl1pPr>
              <a:buClr>
                <a:srgbClr val="84B818"/>
              </a:buClr>
              <a:defRPr sz="2400">
                <a:solidFill>
                  <a:srgbClr val="5656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sz="half" idx="11"/>
          </p:nvPr>
        </p:nvSpPr>
        <p:spPr>
          <a:xfrm>
            <a:off x="4788024" y="1491631"/>
            <a:ext cx="4104456" cy="3232454"/>
          </a:xfrm>
          <a:prstGeom prst="rect">
            <a:avLst/>
          </a:prstGeom>
        </p:spPr>
        <p:txBody>
          <a:bodyPr/>
          <a:lstStyle>
            <a:lvl1pPr>
              <a:buClr>
                <a:srgbClr val="84B818"/>
              </a:buClr>
              <a:defRPr sz="2400">
                <a:solidFill>
                  <a:srgbClr val="5656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kkurat" panose="02000503040000020004" pitchFamily="2" charset="0"/>
              </a:defRPr>
            </a:lvl2pPr>
            <a:lvl3pPr>
              <a:defRPr sz="2000">
                <a:latin typeface="Akkurat" panose="02000503040000020004" pitchFamily="2" charset="0"/>
              </a:defRPr>
            </a:lvl3pPr>
            <a:lvl4pPr>
              <a:defRPr sz="1800">
                <a:latin typeface="Akkurat" panose="02000503040000020004" pitchFamily="2" charset="0"/>
              </a:defRPr>
            </a:lvl4pPr>
            <a:lvl5pPr>
              <a:defRPr sz="1800">
                <a:latin typeface="Akkurat" panose="02000503040000020004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98352" y="4894008"/>
            <a:ext cx="550360" cy="209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4B8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3CECEBB-547B-4598-95D8-3FB4D608B5D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2520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251520" y="915566"/>
            <a:ext cx="8640960" cy="504056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84B8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7" name="Bildplatzhalter 2"/>
          <p:cNvSpPr>
            <a:spLocks noGrp="1"/>
          </p:cNvSpPr>
          <p:nvPr>
            <p:ph type="pic" idx="1"/>
          </p:nvPr>
        </p:nvSpPr>
        <p:spPr>
          <a:xfrm>
            <a:off x="251522" y="1491630"/>
            <a:ext cx="4104453" cy="32259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Bild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sz="half" idx="11"/>
          </p:nvPr>
        </p:nvSpPr>
        <p:spPr>
          <a:xfrm>
            <a:off x="4788024" y="1491631"/>
            <a:ext cx="4104456" cy="3232454"/>
          </a:xfrm>
          <a:prstGeom prst="rect">
            <a:avLst/>
          </a:prstGeom>
        </p:spPr>
        <p:txBody>
          <a:bodyPr/>
          <a:lstStyle>
            <a:lvl1pPr>
              <a:buClr>
                <a:srgbClr val="84B818"/>
              </a:buClr>
              <a:defRPr sz="2400">
                <a:solidFill>
                  <a:srgbClr val="5656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kkurat" panose="02000503040000020004" pitchFamily="2" charset="0"/>
              </a:defRPr>
            </a:lvl2pPr>
            <a:lvl3pPr>
              <a:defRPr sz="2000">
                <a:latin typeface="Akkurat" panose="02000503040000020004" pitchFamily="2" charset="0"/>
              </a:defRPr>
            </a:lvl3pPr>
            <a:lvl4pPr>
              <a:defRPr sz="1800">
                <a:latin typeface="Akkurat" panose="02000503040000020004" pitchFamily="2" charset="0"/>
              </a:defRPr>
            </a:lvl4pPr>
            <a:lvl5pPr>
              <a:defRPr sz="1800">
                <a:latin typeface="Akkurat" panose="02000503040000020004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98352" y="4894008"/>
            <a:ext cx="550360" cy="209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4B8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3CECEBB-547B-4598-95D8-3FB4D608B5D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4934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alte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51520" y="915566"/>
            <a:ext cx="8640960" cy="504056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84B8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sz="half" idx="11"/>
          </p:nvPr>
        </p:nvSpPr>
        <p:spPr>
          <a:xfrm>
            <a:off x="251520" y="1491631"/>
            <a:ext cx="4104456" cy="3232454"/>
          </a:xfrm>
          <a:prstGeom prst="rect">
            <a:avLst/>
          </a:prstGeom>
        </p:spPr>
        <p:txBody>
          <a:bodyPr/>
          <a:lstStyle>
            <a:lvl1pPr>
              <a:buClr>
                <a:srgbClr val="84B818"/>
              </a:buClr>
              <a:defRPr sz="2400">
                <a:solidFill>
                  <a:srgbClr val="5656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kkurat" panose="02000503040000020004" pitchFamily="2" charset="0"/>
              </a:defRPr>
            </a:lvl2pPr>
            <a:lvl3pPr>
              <a:defRPr sz="2000">
                <a:latin typeface="Akkurat" panose="02000503040000020004" pitchFamily="2" charset="0"/>
              </a:defRPr>
            </a:lvl3pPr>
            <a:lvl4pPr>
              <a:defRPr sz="1800">
                <a:latin typeface="Akkurat" panose="02000503040000020004" pitchFamily="2" charset="0"/>
              </a:defRPr>
            </a:lvl4pPr>
            <a:lvl5pPr>
              <a:defRPr sz="1800">
                <a:latin typeface="Akkurat" panose="02000503040000020004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7" name="Bildplatzhalter 2"/>
          <p:cNvSpPr>
            <a:spLocks noGrp="1"/>
          </p:cNvSpPr>
          <p:nvPr>
            <p:ph type="pic" idx="1"/>
          </p:nvPr>
        </p:nvSpPr>
        <p:spPr>
          <a:xfrm>
            <a:off x="4788027" y="1493476"/>
            <a:ext cx="4104453" cy="32259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z="2400" dirty="0" smtClean="0"/>
              <a:t>Bild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98352" y="4894008"/>
            <a:ext cx="550360" cy="209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4B8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3CECEBB-547B-4598-95D8-3FB4D608B5D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7243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+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251520" y="915566"/>
            <a:ext cx="8640960" cy="504056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84B8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10" name="Bildplatzhalter 2"/>
          <p:cNvSpPr>
            <a:spLocks noGrp="1"/>
          </p:cNvSpPr>
          <p:nvPr>
            <p:ph type="pic" idx="10"/>
          </p:nvPr>
        </p:nvSpPr>
        <p:spPr>
          <a:xfrm>
            <a:off x="251520" y="1491630"/>
            <a:ext cx="4104453" cy="32259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Bild</a:t>
            </a:r>
            <a:endParaRPr lang="de-DE" dirty="0"/>
          </a:p>
        </p:txBody>
      </p:sp>
      <p:sp>
        <p:nvSpPr>
          <p:cNvPr id="9" name="Bildplatzhalter 2"/>
          <p:cNvSpPr>
            <a:spLocks noGrp="1"/>
          </p:cNvSpPr>
          <p:nvPr>
            <p:ph type="pic" idx="1"/>
          </p:nvPr>
        </p:nvSpPr>
        <p:spPr>
          <a:xfrm>
            <a:off x="4788027" y="1493476"/>
            <a:ext cx="4104453" cy="32259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Bild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98352" y="4894008"/>
            <a:ext cx="550360" cy="209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4B8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3CECEBB-547B-4598-95D8-3FB4D608B5D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718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51520" y="915566"/>
            <a:ext cx="8640960" cy="504056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84B8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1520" y="1491630"/>
            <a:ext cx="8640960" cy="3240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Bild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44408" y="4876006"/>
            <a:ext cx="550360" cy="209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4B8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3CECEBB-547B-4598-95D8-3FB4D608B5D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1231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ußenbereich der Mensa, im Hintergrund der Mathe-Tower, auf dem sich das grüne TU-Logo dreht." title="Campus der TU Dortmund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90" b="7297"/>
          <a:stretch/>
        </p:blipFill>
        <p:spPr bwMode="auto">
          <a:xfrm>
            <a:off x="972344" y="951655"/>
            <a:ext cx="7199312" cy="334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380"/>
          <a:stretch/>
        </p:blipFill>
        <p:spPr bwMode="auto">
          <a:xfrm>
            <a:off x="1423511" y="4272166"/>
            <a:ext cx="591654" cy="41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380"/>
          <a:stretch/>
        </p:blipFill>
        <p:spPr bwMode="auto">
          <a:xfrm rot="10800000">
            <a:off x="7143817" y="4316877"/>
            <a:ext cx="591654" cy="41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 userDrawn="1"/>
        </p:nvSpPr>
        <p:spPr>
          <a:xfrm>
            <a:off x="0" y="429994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rgbClr val="5656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www.tu-dortmund.de </a:t>
            </a:r>
            <a:endParaRPr lang="de-DE" dirty="0">
              <a:solidFill>
                <a:srgbClr val="5656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729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8"/>
          <p:cNvCxnSpPr/>
          <p:nvPr userDrawn="1"/>
        </p:nvCxnSpPr>
        <p:spPr>
          <a:xfrm>
            <a:off x="-2390" y="810102"/>
            <a:ext cx="9194688" cy="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Rectangle 4"/>
          <p:cNvSpPr txBox="1">
            <a:spLocks noChangeArrowheads="1"/>
          </p:cNvSpPr>
          <p:nvPr userDrawn="1"/>
        </p:nvSpPr>
        <p:spPr>
          <a:xfrm>
            <a:off x="137567" y="4764596"/>
            <a:ext cx="3056704" cy="25542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de-DE"/>
            </a:defPPr>
            <a:lvl1pPr marL="0" algn="l" defTabSz="914400" rtl="0" eaLnBrk="0" latin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1800" kern="1200">
                <a:solidFill>
                  <a:srgbClr val="565656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Name Autor | Ort und Datum</a:t>
            </a:r>
          </a:p>
        </p:txBody>
      </p:sp>
      <p:sp>
        <p:nvSpPr>
          <p:cNvPr id="5" name="Rectangle 13"/>
          <p:cNvSpPr>
            <a:spLocks noChangeArrowheads="1"/>
          </p:cNvSpPr>
          <p:nvPr userDrawn="1"/>
        </p:nvSpPr>
        <p:spPr bwMode="auto">
          <a:xfrm>
            <a:off x="4923279" y="184410"/>
            <a:ext cx="39608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nl-NL" altLang="de-DE" sz="1500" dirty="0" smtClean="0">
                <a:solidFill>
                  <a:srgbClr val="565656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Einrichtung/ </a:t>
            </a:r>
          </a:p>
          <a:p>
            <a:pPr algn="r">
              <a:defRPr/>
            </a:pPr>
            <a:r>
              <a:rPr lang="nl-NL" altLang="de-DE" sz="1500" dirty="0" smtClean="0">
                <a:solidFill>
                  <a:srgbClr val="565656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Fakultät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1" y="17350"/>
            <a:ext cx="2843807" cy="782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342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40" r:id="rId2"/>
    <p:sldLayoutId id="2147483722" r:id="rId3"/>
    <p:sldLayoutId id="2147483738" r:id="rId4"/>
    <p:sldLayoutId id="2147483723" r:id="rId5"/>
    <p:sldLayoutId id="2147483737" r:id="rId6"/>
    <p:sldLayoutId id="2147483725" r:id="rId7"/>
    <p:sldLayoutId id="2147483741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sz="quarter" idx="4294967295"/>
          </p:nvPr>
        </p:nvSpPr>
        <p:spPr>
          <a:xfrm>
            <a:off x="251520" y="1275606"/>
            <a:ext cx="8651304" cy="1728192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Blankofolien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Bitte beachten Sie: Fügen Sie Ihrer Präsentation ausschließlich Folien über die Funktion „Neue Folie“ hinzu.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Ü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ber diesen Menüpunkt können Sie auf verschiedene Vorlagen zugreifen, die den Designstandards und den Vorgaben zur Barrierefreiheit entsprechen.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19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foli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40</Words>
  <Application>Microsoft Office PowerPoint</Application>
  <PresentationFormat>Bildschirmpräsentation (16:9)</PresentationFormat>
  <Paragraphs>3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Masterfolie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Schäfer, Sabine</dc:creator>
  <cp:lastModifiedBy>Burgardt, Lisa Maria</cp:lastModifiedBy>
  <cp:revision>95</cp:revision>
  <dcterms:created xsi:type="dcterms:W3CDTF">2017-06-13T08:51:48Z</dcterms:created>
  <dcterms:modified xsi:type="dcterms:W3CDTF">2017-12-11T14:47:40Z</dcterms:modified>
</cp:coreProperties>
</file>